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</p:sldMasterIdLst>
  <p:notesMasterIdLst>
    <p:notesMasterId r:id="rId6"/>
  </p:notesMasterIdLst>
  <p:sldIdLst>
    <p:sldId id="256" r:id="rId2"/>
    <p:sldId id="1055" r:id="rId3"/>
    <p:sldId id="1066" r:id="rId4"/>
    <p:sldId id="1067" r:id="rId5"/>
  </p:sldIdLst>
  <p:sldSz cx="12192000" cy="6858000"/>
  <p:notesSz cx="6794500" cy="9906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CBD7"/>
    <a:srgbClr val="E1E1E1"/>
    <a:srgbClr val="CDC2BE"/>
    <a:srgbClr val="988D89"/>
    <a:srgbClr val="F3F3F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84805" autoAdjust="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5613A-933F-4552-ABF0-52919967838A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30C4B-C6B6-4C65-840C-102481DADC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41AFB-2BDF-094F-970F-3052118EB08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8235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33134" y="5785413"/>
            <a:ext cx="1125523" cy="424192"/>
          </a:xfrm>
          <a:prstGeom prst="rect">
            <a:avLst/>
          </a:prstGeom>
        </p:spPr>
      </p:pic>
      <p:sp>
        <p:nvSpPr>
          <p:cNvPr id="5" name="标题 4"/>
          <p:cNvSpPr txBox="1"/>
          <p:nvPr userDrawn="1"/>
        </p:nvSpPr>
        <p:spPr>
          <a:xfrm>
            <a:off x="3598928" y="1573162"/>
            <a:ext cx="5007170" cy="2800667"/>
          </a:xfrm>
          <a:prstGeom prst="rect">
            <a:avLst/>
          </a:prstGeom>
        </p:spPr>
        <p:txBody>
          <a:bodyPr vert="horz" lIns="91441" tIns="45720" rIns="91441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kumimoji="1" lang="zh-CN" altLang="en-US" sz="6000" dirty="0"/>
            </a:br>
            <a:endParaRPr kumimoji="1" lang="zh-CN" altLang="en-US" sz="6000" dirty="0"/>
          </a:p>
        </p:txBody>
      </p:sp>
      <p:sp>
        <p:nvSpPr>
          <p:cNvPr id="11" name="标题 11"/>
          <p:cNvSpPr>
            <a:spLocks noGrp="1"/>
          </p:cNvSpPr>
          <p:nvPr>
            <p:ph type="title" hasCustomPrompt="1"/>
          </p:nvPr>
        </p:nvSpPr>
        <p:spPr>
          <a:xfrm>
            <a:off x="3449901" y="1851074"/>
            <a:ext cx="5313668" cy="1325563"/>
          </a:xfrm>
        </p:spPr>
        <p:txBody>
          <a:bodyPr>
            <a:noAutofit/>
          </a:bodyPr>
          <a:lstStyle>
            <a:lvl1pPr algn="ctr">
              <a:defRPr sz="6000" b="1" baseline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Corporate</a:t>
            </a:r>
            <a:br>
              <a:rPr kumimoji="1" lang="en-US" altLang="zh-CN" dirty="0"/>
            </a:br>
            <a:r>
              <a:rPr kumimoji="1" lang="en-US" altLang="zh-CN" dirty="0"/>
              <a:t>Presentation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63940" y="3551244"/>
            <a:ext cx="5092700" cy="127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02" y="1"/>
            <a:ext cx="12197203" cy="5448300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B721B227-6B2F-4997-8741-877F524E8553}"/>
              </a:ext>
            </a:extLst>
          </p:cNvPr>
          <p:cNvSpPr txBox="1">
            <a:spLocks/>
          </p:cNvSpPr>
          <p:nvPr userDrawn="1"/>
        </p:nvSpPr>
        <p:spPr>
          <a:xfrm>
            <a:off x="2271011" y="3391830"/>
            <a:ext cx="7735005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kumimoji="1" lang="en-US" altLang="zh-CN" sz="1050" b="0" dirty="0">
                <a:solidFill>
                  <a:schemeClr val="bg1"/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1050" b="0" dirty="0">
              <a:solidFill>
                <a:schemeClr val="bg1"/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5172892" cy="6858000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229997" y="4292089"/>
            <a:ext cx="3194155" cy="1325563"/>
          </a:xfrm>
        </p:spPr>
        <p:txBody>
          <a:bodyPr>
            <a:normAutofit/>
          </a:bodyPr>
          <a:lstStyle>
            <a:lvl1pPr>
              <a:defRPr sz="4200" b="1" i="0">
                <a:solidFill>
                  <a:schemeClr val="bg1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 hasCustomPrompt="1"/>
          </p:nvPr>
        </p:nvSpPr>
        <p:spPr>
          <a:xfrm>
            <a:off x="6093127" y="1220023"/>
            <a:ext cx="5432685" cy="4351339"/>
          </a:xfrm>
        </p:spPr>
        <p:txBody>
          <a:bodyPr>
            <a:normAutofit/>
          </a:bodyPr>
          <a:lstStyle>
            <a:lvl1pPr>
              <a:lnSpc>
                <a:spcPct val="140000"/>
              </a:lnSpc>
              <a:defRPr sz="2400" b="1" i="0" baseline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pPr lvl="0"/>
            <a:r>
              <a:rPr kumimoji="1" lang="en-US" altLang="zh-CN" dirty="0"/>
              <a:t>Click to Edit Content</a:t>
            </a:r>
            <a:endParaRPr kumimoji="1"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2248" y="261809"/>
            <a:ext cx="990600" cy="368300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AD7BA8FF-5F3B-4445-A73E-8DC595B28B8D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310896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1679" y="6407221"/>
            <a:ext cx="788800" cy="2995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16200000">
            <a:off x="4457721" y="2895885"/>
            <a:ext cx="413199" cy="413199"/>
          </a:xfrm>
          <a:prstGeom prst="rect">
            <a:avLst/>
          </a:prstGeom>
        </p:spPr>
      </p:pic>
      <p:sp>
        <p:nvSpPr>
          <p:cNvPr id="12" name="标题 1"/>
          <p:cNvSpPr>
            <a:spLocks noGrp="1"/>
          </p:cNvSpPr>
          <p:nvPr>
            <p:ph type="title" hasCustomPrompt="1"/>
          </p:nvPr>
        </p:nvSpPr>
        <p:spPr>
          <a:xfrm>
            <a:off x="5239290" y="3038270"/>
            <a:ext cx="5961279" cy="743343"/>
          </a:xfrm>
        </p:spPr>
        <p:txBody>
          <a:bodyPr anchor="b">
            <a:normAutofit/>
          </a:bodyPr>
          <a:lstStyle>
            <a:lvl1pPr>
              <a:defRPr sz="36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 Headline</a:t>
            </a:r>
            <a:endParaRPr kumimoji="1" lang="zh-CN" altLang="en-US" dirty="0"/>
          </a:p>
        </p:txBody>
      </p:sp>
      <p:sp>
        <p:nvSpPr>
          <p:cNvPr id="13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EC34DC71-5C65-4B11-8700-8948873257D3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大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14859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sp>
        <p:nvSpPr>
          <p:cNvPr id="21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  <p:sp>
        <p:nvSpPr>
          <p:cNvPr id="14" name="标题 1"/>
          <p:cNvSpPr>
            <a:spLocks noGrp="1"/>
          </p:cNvSpPr>
          <p:nvPr>
            <p:ph type="title" hasCustomPrompt="1"/>
          </p:nvPr>
        </p:nvSpPr>
        <p:spPr>
          <a:xfrm>
            <a:off x="944461" y="2782197"/>
            <a:ext cx="10515600" cy="208422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2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</a:t>
            </a:r>
            <a:br>
              <a:rPr kumimoji="1" lang="en-US" altLang="zh-CN" dirty="0"/>
            </a:br>
            <a:r>
              <a:rPr kumimoji="1" lang="en-US" altLang="zh-CN" dirty="0"/>
              <a:t>Headline</a:t>
            </a:r>
            <a:br>
              <a:rPr kumimoji="1" lang="en-US" altLang="zh-CN" dirty="0"/>
            </a:br>
            <a:r>
              <a:rPr kumimoji="1" lang="en-US" altLang="zh-CN" dirty="0"/>
              <a:t>Divided or Key Word</a:t>
            </a:r>
            <a:endParaRPr kumimoji="1" lang="zh-CN" altLang="en-US" dirty="0"/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4CF02C0C-5FC6-4815-A454-D5CD3E700F58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"/>
            <a:ext cx="12192000" cy="1409700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944461" y="2782197"/>
            <a:ext cx="10515600" cy="208422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2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</a:t>
            </a:r>
            <a:br>
              <a:rPr kumimoji="1" lang="en-US" altLang="zh-CN" dirty="0"/>
            </a:br>
            <a:r>
              <a:rPr kumimoji="1" lang="en-US" altLang="zh-CN" dirty="0"/>
              <a:t>Headline</a:t>
            </a:r>
            <a:br>
              <a:rPr kumimoji="1" lang="en-US" altLang="zh-CN" dirty="0"/>
            </a:br>
            <a:r>
              <a:rPr kumimoji="1" lang="en-US" altLang="zh-CN" dirty="0"/>
              <a:t>Divided or Key Word</a:t>
            </a:r>
            <a:endParaRPr kumimoji="1" lang="zh-CN" altLang="en-US" dirty="0"/>
          </a:p>
        </p:txBody>
      </p:sp>
      <p:sp>
        <p:nvSpPr>
          <p:cNvPr id="10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7DD257C9-EEC7-4E69-BAED-8BED0D44207C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899" cy="139700"/>
          </a:xfrm>
          <a:prstGeom prst="rect">
            <a:avLst/>
          </a:prstGeom>
        </p:spPr>
      </p:pic>
      <p:sp>
        <p:nvSpPr>
          <p:cNvPr id="12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  <p:sp>
        <p:nvSpPr>
          <p:cNvPr id="15" name="标题 13"/>
          <p:cNvSpPr>
            <a:spLocks noGrp="1"/>
          </p:cNvSpPr>
          <p:nvPr>
            <p:ph type="title" hasCustomPrompt="1"/>
          </p:nvPr>
        </p:nvSpPr>
        <p:spPr>
          <a:xfrm>
            <a:off x="961073" y="667338"/>
            <a:ext cx="10175244" cy="373579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1800" b="1" i="0" baseline="0">
                <a:solidFill>
                  <a:srgbClr val="005464"/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Edit</a:t>
            </a:r>
            <a:r>
              <a:rPr kumimoji="1" lang="zh-CN" altLang="en-US" dirty="0"/>
              <a:t> </a:t>
            </a:r>
            <a:r>
              <a:rPr kumimoji="1" lang="en-US" altLang="zh-CN" dirty="0"/>
              <a:t>Headline</a:t>
            </a:r>
            <a:endParaRPr kumimoji="1"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4" hasCustomPrompt="1"/>
          </p:nvPr>
        </p:nvSpPr>
        <p:spPr>
          <a:xfrm>
            <a:off x="978629" y="1217241"/>
            <a:ext cx="10170565" cy="4786632"/>
          </a:xfrm>
        </p:spPr>
        <p:txBody>
          <a:bodyPr>
            <a:normAutofit/>
          </a:bodyPr>
          <a:lstStyle>
            <a:lvl1pPr marL="0" indent="0">
              <a:lnSpc>
                <a:spcPct val="140000"/>
              </a:lnSpc>
              <a:buNone/>
              <a:defRPr sz="1200" b="0" i="0" baseline="0">
                <a:solidFill>
                  <a:srgbClr val="005464"/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pPr lvl="0"/>
            <a:r>
              <a:rPr kumimoji="1" lang="en-US" altLang="zh-CN" dirty="0"/>
              <a:t>Text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here.</a:t>
            </a:r>
            <a:r>
              <a:rPr kumimoji="1" lang="zh-CN" altLang="en-US" dirty="0"/>
              <a:t> </a:t>
            </a:r>
            <a:r>
              <a:rPr kumimoji="1" lang="en-US" altLang="zh-CN" dirty="0"/>
              <a:t>Arial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/</a:t>
            </a:r>
            <a:r>
              <a:rPr kumimoji="1" lang="zh-CN" altLang="en-US" dirty="0"/>
              <a:t> </a:t>
            </a:r>
            <a:r>
              <a:rPr kumimoji="1" lang="en-US" altLang="zh-CN" dirty="0"/>
              <a:t>regular</a:t>
            </a:r>
            <a:r>
              <a:rPr kumimoji="1" lang="zh-CN" altLang="en-US" dirty="0"/>
              <a:t> </a:t>
            </a:r>
            <a:r>
              <a:rPr kumimoji="1" lang="en-US" altLang="zh-CN" dirty="0"/>
              <a:t>/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12.</a:t>
            </a:r>
            <a:endParaRPr kumimoji="1"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300040" y="251837"/>
            <a:ext cx="301957" cy="301957"/>
          </a:xfrm>
          <a:prstGeom prst="rect">
            <a:avLst/>
          </a:prstGeom>
        </p:spPr>
      </p:pic>
      <p:sp>
        <p:nvSpPr>
          <p:cNvPr id="10" name="标题 1">
            <a:extLst>
              <a:ext uri="{FF2B5EF4-FFF2-40B4-BE49-F238E27FC236}">
                <a16:creationId xmlns:a16="http://schemas.microsoft.com/office/drawing/2014/main" id="{AAC74C2B-2F57-42C7-AA9B-199991FB167E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899" cy="139700"/>
          </a:xfrm>
          <a:prstGeom prst="rect">
            <a:avLst/>
          </a:prstGeom>
        </p:spPr>
      </p:pic>
      <p:sp>
        <p:nvSpPr>
          <p:cNvPr id="12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300040" y="251837"/>
            <a:ext cx="301957" cy="301957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429B21B0-D11A-4426-9319-CA67AE9F853B}"/>
              </a:ext>
            </a:extLst>
          </p:cNvPr>
          <p:cNvSpPr txBox="1">
            <a:spLocks/>
          </p:cNvSpPr>
          <p:nvPr userDrawn="1"/>
        </p:nvSpPr>
        <p:spPr>
          <a:xfrm>
            <a:off x="7299333" y="6474271"/>
            <a:ext cx="4504376" cy="298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i="0" kern="1200">
                <a:solidFill>
                  <a:srgbClr val="005564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kumimoji="1" lang="en-US" altLang="zh-CN" sz="900" b="0" dirty="0">
                <a:solidFill>
                  <a:schemeClr val="bg1">
                    <a:lumMod val="75000"/>
                  </a:schemeClr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© 2021 TP-Link, Inc Confidential information. Not for distribution or reproduction.</a:t>
            </a:r>
            <a:endParaRPr kumimoji="1" lang="zh-CN" altLang="en-US" sz="900" b="0" dirty="0">
              <a:solidFill>
                <a:schemeClr val="bg1">
                  <a:lumMod val="75000"/>
                </a:schemeClr>
              </a:solidFill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4"/>
            <a:ext cx="105156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365126"/>
            <a:ext cx="1051560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90" y="987426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90" y="987426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823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E9A40-C3C0-47CC-954C-4E81D04D3A20}" type="datetimeFigureOut">
              <a:rPr lang="zh-CN" altLang="en-US" smtClean="0"/>
              <a:t>2021/3/7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1" y="6356350"/>
            <a:ext cx="411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41783-9379-4451-AEE4-9FBDB1F288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32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1015" y="1851073"/>
            <a:ext cx="11229974" cy="1325563"/>
          </a:xfrm>
        </p:spPr>
        <p:txBody>
          <a:bodyPr/>
          <a:lstStyle/>
          <a:p>
            <a:r>
              <a:rPr lang="en-US" altLang="zh-CN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TP-Link Corporate Iconography</a:t>
            </a:r>
            <a:endParaRPr kumimoji="1" lang="zh-CN" altLang="en-US" sz="40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987366" y="177246"/>
            <a:ext cx="2217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Industry (Online)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09025" y="3764295"/>
            <a:ext cx="130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Enterprise, Office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762792" y="5783998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Meeting Room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230223" y="1928044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Industry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984560" y="3764295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Accommodation, Residence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2743510" y="3764295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Dormitory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6194908" y="1928044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Catering, Restaurant 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743510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Hospitality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4528682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Education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4529008" y="5783998"/>
            <a:ext cx="1533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Connected Home</a:t>
            </a:r>
          </a:p>
        </p:txBody>
      </p:sp>
      <p:sp>
        <p:nvSpPr>
          <p:cNvPr id="8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2</a:t>
            </a:fld>
            <a:endParaRPr kumimoji="1" lang="zh-CN" altLang="en-US" dirty="0"/>
          </a:p>
        </p:txBody>
      </p:sp>
      <p:sp>
        <p:nvSpPr>
          <p:cNvPr id="91" name="文本框 90"/>
          <p:cNvSpPr txBox="1"/>
          <p:nvPr/>
        </p:nvSpPr>
        <p:spPr>
          <a:xfrm>
            <a:off x="4547964" y="3764295"/>
            <a:ext cx="14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Factory, Manufacturing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6194916" y="5783998"/>
            <a:ext cx="153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Outdoor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8057833" y="5783998"/>
            <a:ext cx="1042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Scenarios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7318" y="1132840"/>
            <a:ext cx="708660" cy="7086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56268" y="1132840"/>
            <a:ext cx="708660" cy="7086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1440" y="1132840"/>
            <a:ext cx="708660" cy="7086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7666" y="1132840"/>
            <a:ext cx="708660" cy="7086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7666" y="2949575"/>
            <a:ext cx="708660" cy="70866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7318" y="2949575"/>
            <a:ext cx="708660" cy="7086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56268" y="2949575"/>
            <a:ext cx="708660" cy="7086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1440" y="2949575"/>
            <a:ext cx="708660" cy="7086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7666" y="4960708"/>
            <a:ext cx="708660" cy="70866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4838" y="4960708"/>
            <a:ext cx="708660" cy="7086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97077" y="1133158"/>
            <a:ext cx="708025" cy="7080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3264" y="4964518"/>
            <a:ext cx="755650" cy="7556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9541" y="4962931"/>
            <a:ext cx="704215" cy="70421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8344" y="2931160"/>
            <a:ext cx="745490" cy="74549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0078" y="2964815"/>
            <a:ext cx="678180" cy="6781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5156" y="1133158"/>
            <a:ext cx="708025" cy="70802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812080" y="1928044"/>
            <a:ext cx="153417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Shopping Mall, Retail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12080" y="3764295"/>
            <a:ext cx="1534176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Healthcare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484001" y="1928044"/>
            <a:ext cx="1534176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Public Services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484001" y="3764295"/>
            <a:ext cx="1534176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Transportation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84560" y="5783998"/>
            <a:ext cx="1534176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Railway Station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484001" y="5783998"/>
            <a:ext cx="1534176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Multi Scenarios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96895" y="4963795"/>
            <a:ext cx="756285" cy="75628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1440" y="4960708"/>
            <a:ext cx="708660" cy="7086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965726" y="177246"/>
            <a:ext cx="2260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Industry (Offline)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725137" y="1928044"/>
            <a:ext cx="130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Enterprise, Office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95574" y="576641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Meeting Room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121955" y="1928044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Industry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642459" y="576641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Public Services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682647" y="1928044"/>
            <a:ext cx="1896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Shopping Mall, Retail 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876292" y="3820866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Accommodation, Residence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2623177" y="3820866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Dormitory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6116947" y="1928044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Catering, Restaurant 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623177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Hospitality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4278304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Education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4278304" y="5766416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Connected Home</a:t>
            </a:r>
          </a:p>
        </p:txBody>
      </p:sp>
      <p:sp>
        <p:nvSpPr>
          <p:cNvPr id="8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3</a:t>
            </a:fld>
            <a:endParaRPr kumimoji="1" lang="zh-CN" altLang="en-US" dirty="0"/>
          </a:p>
        </p:txBody>
      </p:sp>
      <p:sp>
        <p:nvSpPr>
          <p:cNvPr id="91" name="文本框 90"/>
          <p:cNvSpPr txBox="1"/>
          <p:nvPr/>
        </p:nvSpPr>
        <p:spPr>
          <a:xfrm>
            <a:off x="4297586" y="3820866"/>
            <a:ext cx="14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Factory, Manufacturing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136229" y="382086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Healthcare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7883114" y="382086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Transportation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9630302" y="382086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Railway Station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6116947" y="5766416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Outdoor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109495" y="576641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Scenarios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9611020" y="5766416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Multi Scenarios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1237615"/>
            <a:ext cx="635000" cy="635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2765" y="1237615"/>
            <a:ext cx="635000" cy="63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7892" y="1237615"/>
            <a:ext cx="635000" cy="635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6535" y="1237615"/>
            <a:ext cx="635000" cy="635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3420" y="1237615"/>
            <a:ext cx="635000" cy="635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608" y="1237615"/>
            <a:ext cx="635000" cy="635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2902585"/>
            <a:ext cx="635000" cy="635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2765" y="2902585"/>
            <a:ext cx="635000" cy="635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7892" y="2902585"/>
            <a:ext cx="635000" cy="635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6535" y="2902585"/>
            <a:ext cx="635000" cy="635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3420" y="2902585"/>
            <a:ext cx="635000" cy="635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608" y="2902585"/>
            <a:ext cx="635000" cy="635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5052695"/>
            <a:ext cx="635000" cy="635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2765" y="5052695"/>
            <a:ext cx="635000" cy="635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7892" y="5052695"/>
            <a:ext cx="635000" cy="635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6535" y="5052695"/>
            <a:ext cx="635000" cy="635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3420" y="5052695"/>
            <a:ext cx="635000" cy="635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608" y="5052695"/>
            <a:ext cx="635000" cy="63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678790" y="177246"/>
            <a:ext cx="2834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Scenarios and Others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72341" y="198667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Garden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3637164" y="1974211"/>
            <a:ext cx="1896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Outdoor Square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820041" y="3667140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Guest Room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2284189" y="3667140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Building </a:t>
            </a:r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Storey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284189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Swimming Pool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820041" y="192804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Outdoor</a:t>
            </a:r>
          </a:p>
        </p:txBody>
      </p:sp>
      <p:sp>
        <p:nvSpPr>
          <p:cNvPr id="8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  <a:t>4</a:t>
            </a:fld>
            <a:endParaRPr kumimoji="1" lang="zh-CN" altLang="en-US" dirty="0"/>
          </a:p>
        </p:txBody>
      </p:sp>
      <p:sp>
        <p:nvSpPr>
          <p:cNvPr id="91" name="文本框 90"/>
          <p:cNvSpPr txBox="1"/>
          <p:nvPr/>
        </p:nvSpPr>
        <p:spPr>
          <a:xfrm>
            <a:off x="3837631" y="3723711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Sensitive Areas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5377506" y="3723711"/>
            <a:ext cx="1495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Network Deployment Advisor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6911666" y="3723711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Technologies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8457256" y="3723711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Others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20041" y="5512603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High-Density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6892392" y="5512603"/>
            <a:ext cx="153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Switches for Surveillance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8437982" y="5512603"/>
            <a:ext cx="153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Customer Analysis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3818357" y="5512603"/>
            <a:ext cx="153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Surveillance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9977857" y="5512603"/>
            <a:ext cx="153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Switches for VoIP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5358232" y="5512603"/>
            <a:ext cx="153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Transmission Long-Range 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2284197" y="5512603"/>
            <a:ext cx="1534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for Surveillance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9629" y="1233805"/>
            <a:ext cx="635000" cy="635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07812" y="2959100"/>
            <a:ext cx="635000" cy="635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1972" y="2959100"/>
            <a:ext cx="635000" cy="635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7562" y="2959100"/>
            <a:ext cx="635000" cy="635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9629" y="4853940"/>
            <a:ext cx="635000" cy="635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3777" y="4853940"/>
            <a:ext cx="635000" cy="635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7937" y="4853940"/>
            <a:ext cx="635000" cy="635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1972" y="4853940"/>
            <a:ext cx="635000" cy="635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27437" y="4853940"/>
            <a:ext cx="635000" cy="635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3777" y="1233805"/>
            <a:ext cx="635000" cy="6350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07812" y="1233805"/>
            <a:ext cx="635000" cy="6350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3129" y="3022600"/>
            <a:ext cx="508000" cy="508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97277" y="3022600"/>
            <a:ext cx="508000" cy="50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7937" y="2959100"/>
            <a:ext cx="635000" cy="63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7937" y="1233805"/>
            <a:ext cx="635000" cy="635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8095" y="4853940"/>
            <a:ext cx="635000" cy="635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08345" y="4853940"/>
            <a:ext cx="635000" cy="63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121</Words>
  <Application>Microsoft Office PowerPoint</Application>
  <PresentationFormat>宽屏</PresentationFormat>
  <Paragraphs>64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等线</vt:lpstr>
      <vt:lpstr>幼圆</vt:lpstr>
      <vt:lpstr>Arial</vt:lpstr>
      <vt:lpstr>Calibri</vt:lpstr>
      <vt:lpstr>Calibri Light</vt:lpstr>
      <vt:lpstr>TP-Link Aktiv</vt:lpstr>
      <vt:lpstr>Office 主题</vt:lpstr>
      <vt:lpstr>TP-Link Corporate Iconography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jesse</dc:creator>
  <cp:lastModifiedBy>陈杰 Jesse</cp:lastModifiedBy>
  <cp:revision>1088</cp:revision>
  <cp:lastPrinted>2021-03-05T01:51:11Z</cp:lastPrinted>
  <dcterms:created xsi:type="dcterms:W3CDTF">2021-03-05T01:51:11Z</dcterms:created>
  <dcterms:modified xsi:type="dcterms:W3CDTF">2021-03-07T07:02:11Z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2052-2.5.0.4070</vt:lpwstr>
  </property>
</Properties>
</file>